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77" r:id="rId1"/>
  </p:sldMasterIdLst>
  <p:notesMasterIdLst>
    <p:notesMasterId r:id="rId19"/>
  </p:notesMasterIdLst>
  <p:sldIdLst>
    <p:sldId id="1449" r:id="rId2"/>
    <p:sldId id="1450" r:id="rId3"/>
    <p:sldId id="1451" r:id="rId4"/>
    <p:sldId id="1452" r:id="rId5"/>
    <p:sldId id="955" r:id="rId6"/>
    <p:sldId id="1461" r:id="rId7"/>
    <p:sldId id="1512" r:id="rId8"/>
    <p:sldId id="1513" r:id="rId9"/>
    <p:sldId id="1514" r:id="rId10"/>
    <p:sldId id="1515" r:id="rId11"/>
    <p:sldId id="1516" r:id="rId12"/>
    <p:sldId id="1517" r:id="rId13"/>
    <p:sldId id="1481" r:id="rId14"/>
    <p:sldId id="1518" r:id="rId15"/>
    <p:sldId id="1511" r:id="rId16"/>
    <p:sldId id="1183" r:id="rId17"/>
    <p:sldId id="1476" r:id="rId18"/>
  </p:sldIdLst>
  <p:sldSz cx="9144000" cy="5143500" type="screen16x9"/>
  <p:notesSz cx="6858000" cy="91440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4572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9144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371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18288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0400"/>
    <a:srgbClr val="000D14"/>
    <a:srgbClr val="000806"/>
    <a:srgbClr val="000403"/>
    <a:srgbClr val="004C22"/>
    <a:srgbClr val="050701"/>
    <a:srgbClr val="020103"/>
    <a:srgbClr val="040000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5035" autoAdjust="0"/>
  </p:normalViewPr>
  <p:slideViewPr>
    <p:cSldViewPr>
      <p:cViewPr varScale="1">
        <p:scale>
          <a:sx n="98" d="100"/>
          <a:sy n="98" d="100"/>
        </p:scale>
        <p:origin x="804" y="72"/>
      </p:cViewPr>
      <p:guideLst>
        <p:guide orient="horz" pos="1620"/>
        <p:guide pos="2880"/>
      </p:guideLst>
    </p:cSldViewPr>
  </p:slideViewPr>
  <p:outlineViewPr>
    <p:cViewPr varScale="1">
      <p:scale>
        <a:sx n="33" d="100"/>
        <a:sy n="33" d="100"/>
      </p:scale>
      <p:origin x="0" y="-1093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8965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819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7A1267E-5F3E-4EB0-939F-30DD7A2F08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2Th 3:14 And if anyone does not obey our word in this epistle, note that person and do not keep company with him, that he may be ashamed.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91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2Ti 2:17 And their message will spread like cancer. </a:t>
            </a:r>
            <a:r>
              <a:rPr lang="en-US" b="0" dirty="0" err="1" smtClean="0"/>
              <a:t>Hymenaeus</a:t>
            </a:r>
            <a:r>
              <a:rPr lang="en-US" b="0" dirty="0" smtClean="0"/>
              <a:t> and </a:t>
            </a:r>
            <a:r>
              <a:rPr lang="en-US" b="0" dirty="0" err="1" smtClean="0"/>
              <a:t>Philetus</a:t>
            </a:r>
            <a:r>
              <a:rPr lang="en-US" b="0" dirty="0" smtClean="0"/>
              <a:t> are of this sort,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5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2Co 8:21 providing honorable things, not only in the sight of the Lord, but also in the sight of 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3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9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6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8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reading at vs.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6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9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5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6BB6-1C83-4D6F-B78F-6BBF6D5AA7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5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903E-111F-48EA-A059-B56959FACC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41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CFA4-D681-4A4A-B796-F15E492D2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1A11-EFD3-4E5E-8C50-A7E50BE2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5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56A-644A-4E54-821E-C8FBD46B8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5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5B1-B204-4EE3-8467-719975746D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9235-9CD5-40C1-B792-C21A0B3BE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2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B57A-7FC0-416C-97B8-4047807D35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7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D57-2053-4D84-B514-800E54D62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5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C3B0-9A43-48A4-85CE-B999A76FEA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60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E218-E1BD-4DFC-B39D-A601FA6AB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9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EECE-6E6C-4932-B681-71D70B54B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55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599" y="1428750"/>
            <a:ext cx="8719458" cy="3404507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3493358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7630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Why must this be done?</a:t>
            </a:r>
          </a:p>
          <a:p>
            <a:pPr marL="0" indent="0">
              <a:buNone/>
            </a:pPr>
            <a:r>
              <a:rPr lang="en-US" sz="3700" dirty="0"/>
              <a:t> </a:t>
            </a:r>
            <a:r>
              <a:rPr lang="en-US" sz="3700" dirty="0" smtClean="0"/>
              <a:t> 1</a:t>
            </a:r>
            <a:r>
              <a:rPr lang="en-US" sz="3700" dirty="0"/>
              <a:t>. “that his spirit may be </a:t>
            </a:r>
            <a:r>
              <a:rPr lang="en-US" sz="3700" dirty="0" smtClean="0"/>
              <a:t>saved”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To get them to repent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2 </a:t>
            </a:r>
            <a:r>
              <a:rPr lang="en-US" sz="3700" dirty="0" err="1" smtClean="0"/>
              <a:t>Thes</a:t>
            </a:r>
            <a:r>
              <a:rPr lang="en-US" sz="3700" dirty="0" smtClean="0"/>
              <a:t>. 3:14 – “that he may be ashamed”</a:t>
            </a:r>
          </a:p>
          <a:p>
            <a:pPr marL="0" indent="0">
              <a:buNone/>
            </a:pPr>
            <a:endParaRPr lang="en-US" sz="37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Apostolic Command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939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Why must this be done?</a:t>
            </a:r>
          </a:p>
          <a:p>
            <a:pPr marL="0" indent="0">
              <a:buNone/>
            </a:pPr>
            <a:r>
              <a:rPr lang="en-US" sz="3700" dirty="0"/>
              <a:t> </a:t>
            </a:r>
            <a:r>
              <a:rPr lang="en-US" sz="3700" dirty="0" smtClean="0"/>
              <a:t> 1</a:t>
            </a:r>
            <a:r>
              <a:rPr lang="en-US" sz="3700" dirty="0"/>
              <a:t>. “that his spirit may be </a:t>
            </a:r>
            <a:r>
              <a:rPr lang="en-US" sz="3700" dirty="0" smtClean="0"/>
              <a:t>saved”</a:t>
            </a:r>
          </a:p>
          <a:p>
            <a:pPr marL="0" indent="0">
              <a:buNone/>
            </a:pPr>
            <a:r>
              <a:rPr lang="en-US" sz="3700" dirty="0" smtClean="0"/>
              <a:t>  2</a:t>
            </a:r>
            <a:r>
              <a:rPr lang="en-US" sz="3700" dirty="0"/>
              <a:t>. “a little leaven leavens the whole </a:t>
            </a:r>
            <a:r>
              <a:rPr lang="en-US" sz="3700" dirty="0" smtClean="0"/>
              <a:t>lump”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To keep the church preserved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2 Tim. 2:17 – “spread like cancer”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Apostolic Command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920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Why must this be done?</a:t>
            </a:r>
          </a:p>
          <a:p>
            <a:pPr marL="0" indent="0">
              <a:buNone/>
            </a:pPr>
            <a:r>
              <a:rPr lang="en-US" sz="3700" dirty="0"/>
              <a:t> </a:t>
            </a:r>
            <a:r>
              <a:rPr lang="en-US" sz="3700" dirty="0" smtClean="0"/>
              <a:t> 1</a:t>
            </a:r>
            <a:r>
              <a:rPr lang="en-US" sz="3700" dirty="0"/>
              <a:t>. “that his spirit may be </a:t>
            </a:r>
            <a:r>
              <a:rPr lang="en-US" sz="3700" dirty="0" smtClean="0"/>
              <a:t>saved”</a:t>
            </a:r>
          </a:p>
          <a:p>
            <a:pPr marL="0" indent="0">
              <a:buNone/>
            </a:pPr>
            <a:r>
              <a:rPr lang="en-US" sz="3700" dirty="0" smtClean="0"/>
              <a:t>  2</a:t>
            </a:r>
            <a:r>
              <a:rPr lang="en-US" sz="3700" dirty="0"/>
              <a:t>. “a little leaven leavens the whole </a:t>
            </a:r>
            <a:r>
              <a:rPr lang="en-US" sz="3700" dirty="0" smtClean="0"/>
              <a:t>lump”</a:t>
            </a:r>
          </a:p>
          <a:p>
            <a:pPr marL="0" indent="0">
              <a:buNone/>
            </a:pPr>
            <a:r>
              <a:rPr lang="en-US" sz="3700" dirty="0"/>
              <a:t> </a:t>
            </a:r>
            <a:r>
              <a:rPr lang="en-US" sz="3700" dirty="0" smtClean="0"/>
              <a:t> 3</a:t>
            </a:r>
            <a:r>
              <a:rPr lang="en-US" sz="3700" dirty="0"/>
              <a:t>. “not even named among the </a:t>
            </a:r>
            <a:r>
              <a:rPr lang="en-US" sz="3700" dirty="0" smtClean="0"/>
              <a:t>Gentiles”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To prevent a name for evil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2 Cor. 8:21 – honorable before men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Apostolic Command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078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05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Outsiders – those in the world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We are permitted relationships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We are very careful in those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They are lost – judged by God</a:t>
            </a:r>
            <a:endParaRPr lang="en-US" sz="37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Outsiders vs. Inside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710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05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Outsiders – those in the world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3700" dirty="0" smtClean="0"/>
              <a:t>Insiders – those in the church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We are obligated relationships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We must get to heaven together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We must make judgments </a:t>
            </a:r>
            <a:endParaRPr lang="en-US" sz="37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Outsiders vs. Inside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352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458200" cy="3943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Have the right attitude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Do not desire to put others out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Desire to restore those who are out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Desire the purity of the church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dirty="0" err="1" smtClean="0"/>
              <a:t>Desparately</a:t>
            </a:r>
            <a:r>
              <a:rPr lang="en-US" sz="3600" dirty="0" smtClean="0"/>
              <a:t>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Therefore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695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2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2" y="273844"/>
            <a:ext cx="8783816" cy="4648200"/>
          </a:xfrm>
        </p:spPr>
      </p:pic>
    </p:spTree>
    <p:extLst>
      <p:ext uri="{BB962C8B-B14F-4D97-AF65-F5344CB8AC3E}">
        <p14:creationId xmlns:p14="http://schemas.microsoft.com/office/powerpoint/2010/main" val="2338873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016"/>
          </a:xfrm>
        </p:spPr>
        <p:txBody>
          <a:bodyPr>
            <a:noAutofit/>
          </a:bodyPr>
          <a:lstStyle/>
          <a:p>
            <a:pPr algn="ctr"/>
            <a:r>
              <a:rPr lang="en-US" sz="7425" dirty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7425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8:21-30</a:t>
            </a:r>
            <a:endParaRPr lang="en-US" sz="7425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268017"/>
            <a:ext cx="8911901" cy="377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50" dirty="0" smtClean="0"/>
              <a:t>Jesus reveals His goal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Belief in Jesus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Speaking from the Father</a:t>
            </a:r>
          </a:p>
        </p:txBody>
      </p:sp>
    </p:spTree>
    <p:extLst>
      <p:ext uri="{BB962C8B-B14F-4D97-AF65-F5344CB8AC3E}">
        <p14:creationId xmlns:p14="http://schemas.microsoft.com/office/powerpoint/2010/main" val="629515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428750"/>
            <a:ext cx="8610601" cy="3622222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44751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91892"/>
              </p:ext>
            </p:extLst>
          </p:nvPr>
        </p:nvGraphicFramePr>
        <p:xfrm>
          <a:off x="-100013" y="-1"/>
          <a:ext cx="9244012" cy="51435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4622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2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err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Gregor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Hinckley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 Reading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513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 / Michael Hetzer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489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 / Michael Hetzer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416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–524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Lamar McDonald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b/Probably_Valentin_de_Boulogne_-_Saint_Paul_Writing_His_Epistles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44000" cy="67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7092"/>
            <a:ext cx="9143999" cy="42427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Paul’s Corinthian Advice</a:t>
            </a:r>
          </a:p>
          <a:p>
            <a:pPr algn="ctr"/>
            <a:endParaRPr lang="en-US" sz="7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endParaRPr lang="en-US" sz="7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 Corinthians 5</a:t>
            </a:r>
          </a:p>
          <a:p>
            <a:pPr algn="ctr"/>
            <a:r>
              <a:rPr lang="en-US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"put away 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…. the </a:t>
            </a:r>
            <a:r>
              <a:rPr lang="en-US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evil 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person"</a:t>
            </a:r>
            <a:endParaRPr lang="en-US" sz="4400" dirty="0" smtClean="0">
              <a:solidFill>
                <a:schemeClr val="tx1"/>
              </a:solidFill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3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Is this gossip or a request for help?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1) A matter of reputation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2) A matter of public knowledge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3) A matter of need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It Has Been Reported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8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“A man has his father’s wife”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Living in fornication?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Married (and living in adultery)?</a:t>
            </a:r>
          </a:p>
          <a:p>
            <a:pPr marL="0" indent="0">
              <a:buNone/>
            </a:pPr>
            <a:r>
              <a:rPr lang="en-US" sz="3700" dirty="0" smtClean="0"/>
              <a:t>Are there “levels” of immorality?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There are multiplications of sin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It Has Been Reported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873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Deliver them to Satan</a:t>
            </a:r>
          </a:p>
          <a:p>
            <a:pPr marL="0" indent="0">
              <a:buNone/>
            </a:pPr>
            <a:r>
              <a:rPr lang="en-US" sz="3700" dirty="0"/>
              <a:t>	Vs 11 -  </a:t>
            </a:r>
            <a:r>
              <a:rPr lang="en-US" sz="3700" dirty="0" smtClean="0"/>
              <a:t>“not </a:t>
            </a:r>
            <a:r>
              <a:rPr lang="en-US" sz="3700" dirty="0"/>
              <a:t>to keep </a:t>
            </a:r>
            <a:r>
              <a:rPr lang="en-US" sz="3700" dirty="0" smtClean="0"/>
              <a:t>company”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Rom. 16:17 – “avoid them”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2 </a:t>
            </a:r>
            <a:r>
              <a:rPr lang="en-US" sz="3700" dirty="0" err="1" smtClean="0"/>
              <a:t>Thes</a:t>
            </a:r>
            <a:r>
              <a:rPr lang="en-US" sz="3700" dirty="0" smtClean="0"/>
              <a:t>. </a:t>
            </a:r>
            <a:r>
              <a:rPr lang="en-US" sz="3700" dirty="0"/>
              <a:t>3:6 </a:t>
            </a:r>
            <a:r>
              <a:rPr lang="en-US" sz="3700" dirty="0" smtClean="0"/>
              <a:t>– “withdraw </a:t>
            </a:r>
            <a:r>
              <a:rPr lang="en-US" sz="3700" dirty="0"/>
              <a:t>from </a:t>
            </a:r>
            <a:r>
              <a:rPr lang="en-US" sz="3700" dirty="0" smtClean="0"/>
              <a:t>(them)”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Apostolic Command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489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Why the absence of Matthew 18?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No command to speak to them?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3700" dirty="0" smtClean="0"/>
              <a:t>The nature of a public sin</a:t>
            </a:r>
          </a:p>
          <a:p>
            <a:pPr marL="0" indent="0">
              <a:buNone/>
            </a:pPr>
            <a:r>
              <a:rPr lang="en-US" sz="3700" dirty="0" smtClean="0"/>
              <a:t>The nature of a congregational sin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Apostolic Command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4163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274203</TotalTime>
  <Words>357</Words>
  <Application>Microsoft Office PowerPoint</Application>
  <PresentationFormat>On-screen Show (16:9)</PresentationFormat>
  <Paragraphs>128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Bell MT</vt:lpstr>
      <vt:lpstr>Calibri</vt:lpstr>
      <vt:lpstr>Calibri Light</vt:lpstr>
      <vt:lpstr>Lucida Sans Unicode</vt:lpstr>
      <vt:lpstr>system-ui</vt:lpstr>
      <vt:lpstr>Times New Roman</vt:lpstr>
      <vt:lpstr>Wingdings</vt:lpstr>
      <vt:lpstr>Office Theme</vt:lpstr>
      <vt:lpstr>Welcome!</vt:lpstr>
      <vt:lpstr>John 8:21-30</vt:lpstr>
      <vt:lpstr>Welcome!</vt:lpstr>
      <vt:lpstr>PowerPoint Presentation</vt:lpstr>
      <vt:lpstr>PowerPoint Presentation</vt:lpstr>
      <vt:lpstr>It Has Been Reported</vt:lpstr>
      <vt:lpstr>It Has Been Reported</vt:lpstr>
      <vt:lpstr>The Apostolic Command</vt:lpstr>
      <vt:lpstr>The Apostolic Command</vt:lpstr>
      <vt:lpstr>The Apostolic Command</vt:lpstr>
      <vt:lpstr>The Apostolic Command</vt:lpstr>
      <vt:lpstr>The Apostolic Command</vt:lpstr>
      <vt:lpstr>Outsiders vs. Inside</vt:lpstr>
      <vt:lpstr>Outsiders vs. Inside</vt:lpstr>
      <vt:lpstr>Therefore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Communion</dc:title>
  <dc:creator>BRIAN HAINES</dc:creator>
  <cp:lastModifiedBy>Microsoft account</cp:lastModifiedBy>
  <cp:revision>1149</cp:revision>
  <dcterms:modified xsi:type="dcterms:W3CDTF">2022-04-24T15:34:33Z</dcterms:modified>
</cp:coreProperties>
</file>